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matic SC"/>
      <p:regular r:id="rId20"/>
      <p:bold r:id="rId21"/>
    </p:embeddedFont>
    <p:embeddedFont>
      <p:font typeface="Source Code Pr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aticSC-regular.fntdata"/><Relationship Id="rId22" Type="http://schemas.openxmlformats.org/officeDocument/2006/relationships/font" Target="fonts/SourceCodePro-regular.fntdata"/><Relationship Id="rId21" Type="http://schemas.openxmlformats.org/officeDocument/2006/relationships/font" Target="fonts/AmaticSC-bold.fntdata"/><Relationship Id="rId24" Type="http://schemas.openxmlformats.org/officeDocument/2006/relationships/font" Target="fonts/SourceCodePro-italic.fntdata"/><Relationship Id="rId23" Type="http://schemas.openxmlformats.org/officeDocument/2006/relationships/font" Target="fonts/SourceCode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41cd3317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41cd3317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ab380cee0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ab380cee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4141b6a3a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4141b6a3a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41cd331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41cd331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235a2ee79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235a2ee79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54141b6a3a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54141b6a3a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4141b6a3a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4141b6a3a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4141b6a3a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4141b6a3a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4141b6a3a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4141b6a3a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a235a2ee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a235a2ee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54141b6a3a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54141b6a3a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41ce2f58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41ce2f58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41cd3317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41cd3317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Relationship Id="rId5" Type="http://schemas.openxmlformats.org/officeDocument/2006/relationships/image" Target="../media/image18.png"/><Relationship Id="rId6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Faber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next generation of food recommending system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 Charles, Pearl, Rahul, Size</a:t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252025" y="2291100"/>
            <a:ext cx="8649000" cy="9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 and Tools</a:t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947000"/>
            <a:ext cx="38520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Flask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 API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Firestore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 </a:t>
            </a:r>
            <a:r>
              <a:rPr lang="en"/>
              <a:t>Authentication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AWS Lambda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Swift JSON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Machine Learning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Natural Language Processing</a:t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9700" y="1341800"/>
            <a:ext cx="2295774" cy="172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0463" y="2571750"/>
            <a:ext cx="2209225" cy="134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4675" y="946999"/>
            <a:ext cx="2057475" cy="115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16825" y="3311575"/>
            <a:ext cx="2967300" cy="148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134475" y="292850"/>
            <a:ext cx="89199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and design patterns</a:t>
            </a:r>
            <a:endParaRPr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1228675"/>
            <a:ext cx="40251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Model-View-Controller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Cloud Native Structure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Collaborative Filtering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Word Embeddings (NLP)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361349"/>
            <a:ext cx="2161801" cy="153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238" y="3117425"/>
            <a:ext cx="2047331" cy="182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Non-Technical Discussion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Machine Learning bias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Focus on revenue model or user experience?</a:t>
            </a:r>
            <a:endParaRPr sz="1900"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3875" y="2367575"/>
            <a:ext cx="4730175" cy="236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377" y="2129763"/>
            <a:ext cx="2896725" cy="291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134475" y="292850"/>
            <a:ext cx="89199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Methodology</a:t>
            </a:r>
            <a:endParaRPr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11700" y="1228675"/>
            <a:ext cx="40251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Agile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Slack</a:t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2037" y="3002000"/>
            <a:ext cx="3482976" cy="198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5300" y="982725"/>
            <a:ext cx="5156452" cy="19168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311700" y="2290825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Listening!</a:t>
            </a:r>
            <a:endParaRPr/>
          </a:p>
        </p:txBody>
      </p:sp>
      <p:pic>
        <p:nvPicPr>
          <p:cNvPr id="152" name="Google Shape;1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6650" y="2980900"/>
            <a:ext cx="3530711" cy="19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6011" y="304800"/>
            <a:ext cx="2648034" cy="19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0900" y="304800"/>
            <a:ext cx="2978456" cy="1986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Overview of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Local and Global Impact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Continuing Professional Development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Skills and Tools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Non-technical Discussion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Architecture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Development Methodology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Outside Classes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8907" y="0"/>
            <a:ext cx="253508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228675"/>
            <a:ext cx="65544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food recommending Apps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Involves AI, Machine learning, Big data analysis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Your personal food consultant</a:t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500" y="3595850"/>
            <a:ext cx="3027775" cy="108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9864" y="0"/>
            <a:ext cx="246413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now? - </a:t>
            </a:r>
            <a:r>
              <a:rPr lang="en"/>
              <a:t>Local and Global Impact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Covid-19 </a:t>
            </a:r>
            <a:r>
              <a:rPr lang="en"/>
              <a:t>Pandemic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Small </a:t>
            </a:r>
            <a:r>
              <a:rPr lang="en"/>
              <a:t>Restaurant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Algorithm centric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spread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7689" y="2954900"/>
            <a:ext cx="3922711" cy="220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0127" y="1210375"/>
            <a:ext cx="4784224" cy="220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Images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6250"/>
            <a:ext cx="1794081" cy="37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5362" y="1246250"/>
            <a:ext cx="1805412" cy="37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3174" y="1246250"/>
            <a:ext cx="1845730" cy="374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98881" y="1246250"/>
            <a:ext cx="1794080" cy="3665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Professional Development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outside classes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CSCI 104 - algorithms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CSCI 201 - web development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CSCI 310 - software development principles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CSCI 566 - Deep Learning / Machine Learning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CSCI 360 - Artificial Intelligence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MATH 407 - Statistics for metrics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WRIT 340 - </a:t>
            </a:r>
            <a:r>
              <a:rPr lang="en"/>
              <a:t>Documentation</a:t>
            </a:r>
            <a:r>
              <a:rPr lang="en"/>
              <a:t> skills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BUAD 302 - Business Communication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Continuing Professional Development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228675"/>
            <a:ext cx="40971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IOS Development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Machine Learning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Recommendation Systems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Word2Vec Models (Gensim)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Cloud Database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NoSQL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Function as a Service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